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8F14-BFA1-4461-B4FA-0BDB71B46AEF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35F9-4D84-48AA-BB78-692EEE08B14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8F14-BFA1-4461-B4FA-0BDB71B46AEF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35F9-4D84-48AA-BB78-692EEE08B14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8F14-BFA1-4461-B4FA-0BDB71B46AEF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35F9-4D84-48AA-BB78-692EEE08B14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8F14-BFA1-4461-B4FA-0BDB71B46AEF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35F9-4D84-48AA-BB78-692EEE08B14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8F14-BFA1-4461-B4FA-0BDB71B46AEF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35F9-4D84-48AA-BB78-692EEE08B14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8F14-BFA1-4461-B4FA-0BDB71B46AEF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35F9-4D84-48AA-BB78-692EEE08B14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8F14-BFA1-4461-B4FA-0BDB71B46AEF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35F9-4D84-48AA-BB78-692EEE08B14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8F14-BFA1-4461-B4FA-0BDB71B46AEF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35F9-4D84-48AA-BB78-692EEE08B14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8F14-BFA1-4461-B4FA-0BDB71B46AEF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35F9-4D84-48AA-BB78-692EEE08B14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8F14-BFA1-4461-B4FA-0BDB71B46AEF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35F9-4D84-48AA-BB78-692EEE08B14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8F14-BFA1-4461-B4FA-0BDB71B46AEF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35F9-4D84-48AA-BB78-692EEE08B14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D8F14-BFA1-4461-B4FA-0BDB71B46AEF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D35F9-4D84-48AA-BB78-692EEE08B14D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1" cy="646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llicompu\Downloads\presentVT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8929718" cy="631378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00034" y="1297151"/>
            <a:ext cx="8429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chemeClr val="bg1">
                    <a:lumMod val="50000"/>
                  </a:schemeClr>
                </a:solidFill>
              </a:rPr>
              <a:t>Sala de Lactancia Materna FES </a:t>
            </a:r>
            <a:r>
              <a:rPr lang="es-AR" sz="3600" b="1" dirty="0" err="1" smtClean="0">
                <a:solidFill>
                  <a:schemeClr val="bg1">
                    <a:lumMod val="50000"/>
                  </a:schemeClr>
                </a:solidFill>
              </a:rPr>
              <a:t>Cabred</a:t>
            </a:r>
            <a:r>
              <a:rPr lang="es-AR" sz="3600" b="1" dirty="0" smtClean="0">
                <a:solidFill>
                  <a:schemeClr val="bg1">
                    <a:lumMod val="50000"/>
                  </a:schemeClr>
                </a:solidFill>
              </a:rPr>
              <a:t>-UPC</a:t>
            </a:r>
            <a:endParaRPr lang="es-AR" sz="36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Director: </a:t>
            </a:r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TURELLO, Patricia	-   </a:t>
            </a:r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Co/Director: </a:t>
            </a:r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MONTICH, Paola</a:t>
            </a:r>
          </a:p>
          <a:p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Miembros Docentes: COMBA, Ana Laura; NAVARRO, Ivana</a:t>
            </a:r>
          </a:p>
          <a:p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Miembros Estudiantes: Vila, Emilio; </a:t>
            </a:r>
            <a:r>
              <a:rPr lang="es-AR" sz="1200" b="1" dirty="0" err="1" smtClean="0">
                <a:solidFill>
                  <a:schemeClr val="bg1">
                    <a:lumMod val="50000"/>
                  </a:schemeClr>
                </a:solidFill>
              </a:rPr>
              <a:t>Grando</a:t>
            </a:r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, Catalina; </a:t>
            </a:r>
            <a:r>
              <a:rPr lang="es-AR" sz="1200" b="1" dirty="0" err="1" smtClean="0">
                <a:solidFill>
                  <a:schemeClr val="bg1">
                    <a:lumMod val="50000"/>
                  </a:schemeClr>
                </a:solidFill>
              </a:rPr>
              <a:t>Passotti</a:t>
            </a:r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AR" sz="1200" b="1" dirty="0" err="1" smtClean="0">
                <a:solidFill>
                  <a:schemeClr val="bg1">
                    <a:lumMod val="50000"/>
                  </a:schemeClr>
                </a:solidFill>
              </a:rPr>
              <a:t>Misela</a:t>
            </a:r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es-AR" sz="1200" b="1" dirty="0" err="1" smtClean="0">
                <a:solidFill>
                  <a:schemeClr val="bg1">
                    <a:lumMod val="50000"/>
                  </a:schemeClr>
                </a:solidFill>
              </a:rPr>
              <a:t>Colparis</a:t>
            </a:r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, Gonzalo; </a:t>
            </a:r>
          </a:p>
          <a:p>
            <a:r>
              <a:rPr lang="es-AR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Carrizo, Claudia; Capó, Macarena; Heredia Lizarazu, Lucía</a:t>
            </a:r>
            <a:endParaRPr lang="es-AR" sz="12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Avales institucionales: ESC. DE NUTRICIÓN DE LA UNC  - LIGA DE LA LECHE CÓRDOBA</a:t>
            </a:r>
          </a:p>
          <a:p>
            <a:endParaRPr lang="es-AR" sz="1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OBJETIVOS</a:t>
            </a:r>
            <a:endParaRPr lang="es-AR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</a:rPr>
              <a:t>Promover la apertura de una Sala de Lactancia Materna para las madres estudiantes de la FES </a:t>
            </a:r>
            <a:r>
              <a:rPr lang="es-AR" sz="1600" dirty="0" err="1" smtClean="0">
                <a:solidFill>
                  <a:schemeClr val="bg1">
                    <a:lumMod val="50000"/>
                  </a:schemeClr>
                </a:solidFill>
              </a:rPr>
              <a:t>Cabred</a:t>
            </a:r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</a:rPr>
              <a:t>- UPC, que respete los requisitos legislados al respecto. </a:t>
            </a:r>
          </a:p>
          <a:p>
            <a:pPr fontAlgn="base">
              <a:buFont typeface="Wingdings" pitchFamily="2" charset="2"/>
              <a:buChar char="ü"/>
            </a:pPr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</a:rPr>
              <a:t>Promover el cumplimiento de los derechos del niño/a y de las mujeres en etapa de lactancia.</a:t>
            </a:r>
          </a:p>
          <a:p>
            <a:pPr fontAlgn="base">
              <a:buFont typeface="Wingdings" pitchFamily="2" charset="2"/>
              <a:buChar char="ü"/>
            </a:pPr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</a:rPr>
              <a:t>Facilitar la continuidad de los estudios de las madres estudiantes a través de este espacio donde puedan amamantar o extraerse y conservar leche materna.</a:t>
            </a:r>
          </a:p>
          <a:p>
            <a:pPr fontAlgn="base">
              <a:buFont typeface="Wingdings" pitchFamily="2" charset="2"/>
              <a:buChar char="ü"/>
            </a:pPr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</a:rPr>
              <a:t>Promover la concientización sobre la importancia de la alimentación de los niños en base a la leche materna.</a:t>
            </a:r>
          </a:p>
          <a:p>
            <a:pPr fontAlgn="base">
              <a:buFont typeface="Wingdings" pitchFamily="2" charset="2"/>
              <a:buChar char="ü"/>
            </a:pPr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</a:rPr>
              <a:t>Generar un espacio de capacitación y formación de los estudiantes de la FES que promueva saberes en relación a la prevención y promoción de la salud.</a:t>
            </a:r>
          </a:p>
          <a:p>
            <a:endParaRPr lang="es-AR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AR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AR" sz="14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ellicompu\Downloads\presentVT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929718" cy="6312914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00034" y="1500174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bg1">
                    <a:lumMod val="50000"/>
                  </a:schemeClr>
                </a:solidFill>
              </a:rPr>
              <a:t>ACTIVIDADES Y DESARROLLO</a:t>
            </a:r>
            <a:endParaRPr lang="es-AR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es-AR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s-AR" dirty="0" smtClean="0">
                <a:solidFill>
                  <a:schemeClr val="bg1">
                    <a:lumMod val="50000"/>
                  </a:schemeClr>
                </a:solidFill>
              </a:rPr>
              <a:t>revención </a:t>
            </a:r>
            <a:r>
              <a:rPr lang="es-AR" dirty="0">
                <a:solidFill>
                  <a:schemeClr val="bg1">
                    <a:lumMod val="50000"/>
                  </a:schemeClr>
                </a:solidFill>
              </a:rPr>
              <a:t>y promoción de la </a:t>
            </a:r>
            <a:r>
              <a:rPr lang="es-AR" dirty="0" smtClean="0">
                <a:solidFill>
                  <a:schemeClr val="bg1">
                    <a:lumMod val="50000"/>
                  </a:schemeClr>
                </a:solidFill>
              </a:rPr>
              <a:t>salud: Acciones de información y concientización dirigidas a la comunidad, a través de Cátedras abiertas, Charlas informativas, Publicaciones en la web, Pósters alusivos.</a:t>
            </a:r>
          </a:p>
          <a:p>
            <a:pPr fontAlgn="base">
              <a:buFont typeface="Wingdings" pitchFamily="2" charset="2"/>
              <a:buChar char="ü"/>
            </a:pPr>
            <a:r>
              <a:rPr lang="es-AR" dirty="0" smtClean="0">
                <a:solidFill>
                  <a:schemeClr val="bg1">
                    <a:lumMod val="50000"/>
                  </a:schemeClr>
                </a:solidFill>
              </a:rPr>
              <a:t>Apertura del “Espacio de lactancia” provisorio, como primer paso hacia la consecución del espacio definitivo en 2019.</a:t>
            </a:r>
            <a:endParaRPr lang="es-A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4" descr="No hay texto alternativo automÃ¡tico disponibl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42"/>
            <a:ext cx="4393436" cy="2928958"/>
          </a:xfrm>
          <a:prstGeom prst="rect">
            <a:avLst/>
          </a:prstGeom>
          <a:noFill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14546" cy="313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0"/>
            <a:ext cx="3309926" cy="186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0"/>
            <a:ext cx="2286016" cy="323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La imagen puede contener: una o varias personas, personas sentadas e interio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785926"/>
            <a:ext cx="4393437" cy="2928958"/>
          </a:xfrm>
          <a:prstGeom prst="rect">
            <a:avLst/>
          </a:prstGeom>
          <a:noFill/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1" y="24875"/>
            <a:ext cx="2857489" cy="683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 descr="C:\Users\Pellicompu\Dropbox\CABRED\PROYECTO IDEA LACTANCIA\mateteada\WhatsApp Image 2018-09-28 at 17.33.49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96551" y="4214819"/>
            <a:ext cx="2847450" cy="2643182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6248" y="1857364"/>
            <a:ext cx="419102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6248" y="3486001"/>
            <a:ext cx="2384109" cy="33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CuadroTexto"/>
          <p:cNvSpPr txBox="1"/>
          <p:nvPr/>
        </p:nvSpPr>
        <p:spPr>
          <a:xfrm>
            <a:off x="2500298" y="2357430"/>
            <a:ext cx="4429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600" b="1" dirty="0" smtClean="0">
                <a:solidFill>
                  <a:srgbClr val="FFFF00"/>
                </a:solidFill>
              </a:rPr>
              <a:t>GRACIAS!!!!</a:t>
            </a:r>
            <a:endParaRPr lang="es-AR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71</Words>
  <Application>Microsoft Office PowerPoint</Application>
  <PresentationFormat>Presentación en pantalla (4:3)</PresentationFormat>
  <Paragraphs>21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Diapositiva 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Pellicompu</dc:creator>
  <cp:lastModifiedBy>Pellicompu</cp:lastModifiedBy>
  <cp:revision>15</cp:revision>
  <dcterms:created xsi:type="dcterms:W3CDTF">2018-12-04T14:09:59Z</dcterms:created>
  <dcterms:modified xsi:type="dcterms:W3CDTF">2018-12-04T16:33:41Z</dcterms:modified>
</cp:coreProperties>
</file>