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F823-2FBC-4C20-8180-278699CB7B0B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46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" y="5760"/>
            <a:ext cx="9144000" cy="646440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085976" y="1268760"/>
            <a:ext cx="558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Proyecto: </a:t>
            </a:r>
            <a:r>
              <a:rPr lang="es-ES" sz="2000" b="1" dirty="0"/>
              <a:t>MOLINO DE PAPEL ARTESANAL EN LA UPC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84357" y="1700808"/>
            <a:ext cx="1985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Mariana </a:t>
            </a:r>
            <a:r>
              <a:rPr lang="es-ES" dirty="0" err="1" smtClean="0"/>
              <a:t>Accornero</a:t>
            </a:r>
            <a:endParaRPr lang="es-ES" dirty="0" smtClean="0"/>
          </a:p>
          <a:p>
            <a:pPr algn="ctr"/>
            <a:r>
              <a:rPr lang="es-ES" dirty="0" smtClean="0"/>
              <a:t>Héctor Rodríguez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152247" y="2486859"/>
            <a:ext cx="537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Institución </a:t>
            </a:r>
            <a:r>
              <a:rPr lang="es-ES" dirty="0"/>
              <a:t>Co-Partícipe: </a:t>
            </a:r>
            <a:endParaRPr lang="es-ES" dirty="0" smtClean="0"/>
          </a:p>
          <a:p>
            <a:pPr algn="ctr"/>
            <a:r>
              <a:rPr lang="es-ES" dirty="0" smtClean="0"/>
              <a:t>Cabaña </a:t>
            </a:r>
            <a:r>
              <a:rPr lang="es-ES" dirty="0"/>
              <a:t>de Papel: Maestros papeleros de Rio Ceballos.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3717032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Destinatarios de este proyecto</a:t>
            </a:r>
            <a:r>
              <a:rPr lang="es-ES" b="1" dirty="0" smtClean="0"/>
              <a:t>: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Alumnos y egresados de todas las carreras de Arte y Diseño de la Facultad de Arte y Diseño de la UPC, Alumnos de otras instituciones de arte de la provincia. Artistas y artesanos interesados en la producción de papel artesanal.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0800" y="414532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Resultados Esperados</a:t>
            </a:r>
            <a:r>
              <a:rPr lang="es-ES" sz="2400" b="1" dirty="0" smtClean="0"/>
              <a:t>:</a:t>
            </a:r>
          </a:p>
          <a:p>
            <a:pPr algn="ctr"/>
            <a:endParaRPr lang="es-ES" dirty="0" smtClean="0"/>
          </a:p>
          <a:p>
            <a:pPr algn="just"/>
            <a:r>
              <a:rPr lang="es-ES" dirty="0" smtClean="0"/>
              <a:t> </a:t>
            </a:r>
            <a:r>
              <a:rPr lang="es-ES" dirty="0"/>
              <a:t>Incorporación de nuevas tecnologías sustentables, que reduzcan el impacto ambiental, en la producción de papeles artesanales, para mejorar la calidad de </a:t>
            </a:r>
            <a:r>
              <a:rPr lang="es-ES" dirty="0" smtClean="0"/>
              <a:t> producciones</a:t>
            </a:r>
            <a:r>
              <a:rPr lang="es-ES" dirty="0"/>
              <a:t> </a:t>
            </a:r>
            <a:r>
              <a:rPr lang="es-ES" dirty="0" smtClean="0"/>
              <a:t>como:  </a:t>
            </a:r>
            <a:r>
              <a:rPr lang="es-ES" dirty="0"/>
              <a:t>tapas de libros, encuadernaciones, diseño editorial, grabado, pintura, escultura, accesorios de indumentaria, elementos escenográficos, etc. </a:t>
            </a:r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creación de un molino permanente de papel </a:t>
            </a:r>
            <a:r>
              <a:rPr lang="es-ES" dirty="0" smtClean="0"/>
              <a:t>artesanal </a:t>
            </a:r>
            <a:r>
              <a:rPr lang="es-ES" dirty="0" smtClean="0"/>
              <a:t>autosustentable </a:t>
            </a:r>
            <a:r>
              <a:rPr lang="es-ES" dirty="0" smtClean="0"/>
              <a:t>en UPC.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40800" y="557198"/>
            <a:ext cx="75476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Objetivos del proyecto: </a:t>
            </a:r>
            <a:endParaRPr lang="es-ES" sz="2400" b="1" dirty="0" smtClean="0"/>
          </a:p>
          <a:p>
            <a:pPr algn="ctr"/>
            <a:endParaRPr lang="es-ES" sz="2400" b="1" dirty="0" smtClean="0"/>
          </a:p>
          <a:p>
            <a:pPr algn="just"/>
            <a:r>
              <a:rPr lang="es-ES" dirty="0" smtClean="0"/>
              <a:t>Promover </a:t>
            </a:r>
            <a:r>
              <a:rPr lang="es-ES" dirty="0"/>
              <a:t>la responsabilidad social y sustentable mediante el trabajo colaborativo entre docentes, egresados y estudiantes de la universidad en producción de papel artesanal como insumo para la producción en arte y diseño. </a:t>
            </a:r>
            <a:endParaRPr lang="es-ES" dirty="0" smtClean="0"/>
          </a:p>
          <a:p>
            <a:pPr algn="just"/>
            <a:r>
              <a:rPr lang="es-ES" dirty="0" smtClean="0"/>
              <a:t>Realizar </a:t>
            </a:r>
            <a:r>
              <a:rPr lang="es-ES" dirty="0"/>
              <a:t>papeles aptos para diferentes usos</a:t>
            </a:r>
            <a:r>
              <a:rPr lang="es-ES" dirty="0" smtClean="0"/>
              <a:t>: </a:t>
            </a:r>
            <a:r>
              <a:rPr lang="es-ES" dirty="0"/>
              <a:t>grabado</a:t>
            </a:r>
            <a:r>
              <a:rPr lang="es-ES" dirty="0" smtClean="0"/>
              <a:t>, </a:t>
            </a:r>
            <a:r>
              <a:rPr lang="es-ES" dirty="0"/>
              <a:t>impresión, fotografía, encuadernación, </a:t>
            </a:r>
            <a:r>
              <a:rPr lang="es-ES" dirty="0" err="1"/>
              <a:t>packagin</a:t>
            </a:r>
            <a:r>
              <a:rPr lang="es-ES" dirty="0"/>
              <a:t>, escultura,  </a:t>
            </a:r>
            <a:r>
              <a:rPr lang="es-ES" dirty="0" smtClean="0"/>
              <a:t>accesorios, escenografía, etc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r>
              <a:rPr lang="es-ES" dirty="0" smtClean="0"/>
              <a:t>Generar </a:t>
            </a:r>
            <a:r>
              <a:rPr lang="es-ES" dirty="0"/>
              <a:t>líneas de investigación sobre papel y </a:t>
            </a:r>
            <a:r>
              <a:rPr lang="es-ES" dirty="0" smtClean="0"/>
              <a:t>las </a:t>
            </a:r>
            <a:r>
              <a:rPr lang="es-ES" dirty="0"/>
              <a:t>posibilidades de fabricación artesanal y sustentable. </a:t>
            </a:r>
            <a:endParaRPr lang="es-ES" dirty="0" smtClean="0"/>
          </a:p>
          <a:p>
            <a:pPr algn="just"/>
            <a:r>
              <a:rPr lang="es-ES" dirty="0" smtClean="0"/>
              <a:t>Generar </a:t>
            </a:r>
            <a:r>
              <a:rPr lang="es-ES" dirty="0"/>
              <a:t>un taller </a:t>
            </a:r>
            <a:r>
              <a:rPr lang="es-ES" dirty="0" smtClean="0"/>
              <a:t>permanente de </a:t>
            </a:r>
            <a:r>
              <a:rPr lang="es-ES" dirty="0"/>
              <a:t>producción de papel </a:t>
            </a:r>
            <a:r>
              <a:rPr lang="es-ES" dirty="0" smtClean="0"/>
              <a:t>para </a:t>
            </a:r>
            <a:r>
              <a:rPr lang="es-ES" dirty="0"/>
              <a:t>la UPC </a:t>
            </a:r>
            <a:r>
              <a:rPr lang="es-ES" dirty="0" smtClean="0"/>
              <a:t>que se autofinancie con la venta de los excedentes de producción.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9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8376" y="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Fundamentación</a:t>
            </a:r>
          </a:p>
          <a:p>
            <a:pPr algn="ctr"/>
            <a:endParaRPr lang="es-ES" sz="2400" b="1" dirty="0" smtClean="0"/>
          </a:p>
          <a:p>
            <a:pPr algn="just"/>
            <a:r>
              <a:rPr lang="es-ES" dirty="0"/>
              <a:t>En éste acto de evidenciar realidades locales y contextos territoriales a partir del quehacer artesanal, podemos pensar la </a:t>
            </a:r>
            <a:r>
              <a:rPr lang="es-ES" b="1" dirty="0"/>
              <a:t>innovación social y cultural sustentable</a:t>
            </a:r>
            <a:r>
              <a:rPr lang="es-ES" dirty="0"/>
              <a:t>, trabajando equitativa y respetuosamente, en </a:t>
            </a:r>
            <a:r>
              <a:rPr lang="es-ES" b="1" dirty="0"/>
              <a:t>coparticipación colectiva y colaborativa con las comunidades educativas en arte y diseño</a:t>
            </a:r>
            <a:r>
              <a:rPr lang="es-ES" dirty="0"/>
              <a:t>;  </a:t>
            </a:r>
            <a:r>
              <a:rPr lang="es-ES" b="1" dirty="0"/>
              <a:t>mejorando productos, técnicas, y procedimientos a partir de la fabricación propia de papel artesanal</a:t>
            </a:r>
            <a:r>
              <a:rPr lang="es-ES" dirty="0"/>
              <a:t>,  produciendo en ese proceso de </a:t>
            </a:r>
            <a:r>
              <a:rPr lang="es-ES" b="1" dirty="0"/>
              <a:t>diseño innovador </a:t>
            </a:r>
            <a:r>
              <a:rPr lang="es-ES" dirty="0"/>
              <a:t>una retroalimentación de saberes en la generación del objeto pudiendo trascender a otros territorios. </a:t>
            </a:r>
            <a:r>
              <a:rPr lang="es-ES" b="1" dirty="0"/>
              <a:t>Disminuir el impacto ambiental </a:t>
            </a:r>
            <a:r>
              <a:rPr lang="es-ES" dirty="0"/>
              <a:t>de usos  de papeles industriales y a la vez el </a:t>
            </a:r>
            <a:r>
              <a:rPr lang="es-ES" b="1" dirty="0"/>
              <a:t>impacto económico </a:t>
            </a:r>
            <a:r>
              <a:rPr lang="es-ES" dirty="0"/>
              <a:t>que tienen los estudiantes de arte y diseño a la hora de adquirir papeles apropiados para sus producciones. </a:t>
            </a:r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autoproducción de papeles nobles, sin contaminantes, reciclando y recuperando </a:t>
            </a:r>
            <a:r>
              <a:rPr lang="es-ES" dirty="0" smtClean="0"/>
              <a:t>los deshechos orgánicos, </a:t>
            </a:r>
            <a:r>
              <a:rPr lang="es-ES" dirty="0"/>
              <a:t>sería una experiencia de gran impacto para la sociedad toda. Posicionaría a la UPC como la </a:t>
            </a:r>
            <a:r>
              <a:rPr lang="es-ES" b="1" dirty="0"/>
              <a:t>primera institución académica con Molino de Papel propio.</a:t>
            </a:r>
            <a:r>
              <a:rPr lang="es-ES" dirty="0"/>
              <a:t> </a:t>
            </a:r>
          </a:p>
          <a:p>
            <a:pPr algn="just"/>
            <a:r>
              <a:rPr lang="es-ES" dirty="0" smtClean="0"/>
              <a:t>Uno de los aspectos principales de </a:t>
            </a:r>
            <a:r>
              <a:rPr lang="es-ES" dirty="0"/>
              <a:t>este </a:t>
            </a:r>
            <a:r>
              <a:rPr lang="es-ES" dirty="0" smtClean="0"/>
              <a:t>espacio es </a:t>
            </a:r>
            <a:r>
              <a:rPr lang="es-ES" dirty="0"/>
              <a:t>la experimentación </a:t>
            </a:r>
            <a:r>
              <a:rPr lang="es-ES" dirty="0" smtClean="0"/>
              <a:t>en el </a:t>
            </a:r>
            <a:r>
              <a:rPr lang="es-ES" dirty="0"/>
              <a:t>oficio milenario de hacer papel; el tratamiento ecológico de las fibras seleccionadas y sus procesos para llegar al producto final, poder desarrollar la técnica impactando lo menos posible en </a:t>
            </a:r>
            <a:r>
              <a:rPr lang="es-ES" dirty="0" smtClean="0"/>
              <a:t>nuestro </a:t>
            </a:r>
            <a:r>
              <a:rPr lang="es-ES" dirty="0"/>
              <a:t>medio ambiente, reforzar la cosmovisión de </a:t>
            </a:r>
            <a:r>
              <a:rPr lang="es-ES" dirty="0" smtClean="0"/>
              <a:t>hombre-tierra-planta </a:t>
            </a:r>
            <a:r>
              <a:rPr lang="es-ES" dirty="0"/>
              <a:t>encontrando en la naturaleza el mandato de “qué y cómo hacer”, y así armonizar en el espíritu de cada alumno la necesidad de cuidar y lograr un equilibrio en </a:t>
            </a:r>
            <a:r>
              <a:rPr lang="es-ES" dirty="0" smtClean="0"/>
              <a:t>el uso </a:t>
            </a:r>
            <a:r>
              <a:rPr lang="es-ES" dirty="0"/>
              <a:t>de los recursos que la naturaleza nos provee.</a:t>
            </a:r>
          </a:p>
        </p:txBody>
      </p:sp>
    </p:spTree>
    <p:extLst>
      <p:ext uri="{BB962C8B-B14F-4D97-AF65-F5344CB8AC3E}">
        <p14:creationId xmlns:p14="http://schemas.microsoft.com/office/powerpoint/2010/main" val="17172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sguardo de la pc vieja al 28 de octubre 2015\papeles de fibr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75" y="4798747"/>
            <a:ext cx="2590194" cy="19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esguardo de la pc vieja al 28 de octubre 2015\Papeles fondo folle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67" y="4771855"/>
            <a:ext cx="3497749" cy="19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ana\Pictures\Molino de papel\IMG-20181206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27" y="473147"/>
            <a:ext cx="2267083" cy="17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iana\Pictures\Molino de papel\IMG-20181206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" y="491912"/>
            <a:ext cx="2127985" cy="15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iana\Pictures\Molino de papel\IMG-20181206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1912"/>
            <a:ext cx="1623785" cy="21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iana\Pictures\Molino de papel\IMG-20181206-WA0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86" y="469891"/>
            <a:ext cx="2438583" cy="18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iana\Pictures\Molino de papel\IMG-20181206-WA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0" y="2235010"/>
            <a:ext cx="2750981" cy="20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iana\Pictures\Molino de papel\IMG-20181206-WA0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2542"/>
            <a:ext cx="2669422" cy="20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riana\Pictures\Molino de papel\IMG-20181206-WA00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22542"/>
            <a:ext cx="3003100" cy="20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iana\Pictures\Molino de papel\IMG-20181206-WA00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0" y="4366216"/>
            <a:ext cx="1337893" cy="23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ariana\Pictures\Molino de papel\IMG-20181206-WA00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40" y="4366217"/>
            <a:ext cx="1322330" cy="23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38735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Proceso de producción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5892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24" y="476672"/>
            <a:ext cx="5146564" cy="28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65376"/>
            <a:ext cx="1690728" cy="30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7" y="3555026"/>
            <a:ext cx="1700674" cy="30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2" y="3555026"/>
            <a:ext cx="1711379" cy="303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1957427" y="692696"/>
            <a:ext cx="1508125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/>
              <a:t>Pruebas de Grabado e impresión sobre papel artesanal</a:t>
            </a:r>
            <a:endParaRPr lang="es-ES" sz="1800" dirty="0"/>
          </a:p>
        </p:txBody>
      </p:sp>
      <p:pic>
        <p:nvPicPr>
          <p:cNvPr id="2" name="Picture 2" descr="C:\Users\Mariana\Pictures\Molino de papel\IMG-20181206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92" y="3417480"/>
            <a:ext cx="2382314" cy="3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a\Pictures\Molino de papel\IMG-20181206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42" y="3417480"/>
            <a:ext cx="2382314" cy="31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7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511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Proceso de producción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JOSEFINA</dc:creator>
  <cp:lastModifiedBy>Mariana</cp:lastModifiedBy>
  <cp:revision>20</cp:revision>
  <dcterms:created xsi:type="dcterms:W3CDTF">2018-12-03T17:14:12Z</dcterms:created>
  <dcterms:modified xsi:type="dcterms:W3CDTF">2018-12-10T00:16:25Z</dcterms:modified>
</cp:coreProperties>
</file>